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8C2C040-A9FC-4208-BA55-44EECC40DEE6}" type="datetimeFigureOut">
              <a:rPr lang="en-GB" smtClean="0"/>
              <a:t>28/08/2012</a:t>
            </a:fld>
            <a:endParaRPr lang="en-GB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2967924-C2ED-4C3C-877F-7237821DE8A9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Unit 14: Working Freelance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Assignment 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6448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/>
          <a:lstStyle/>
          <a:p>
            <a:r>
              <a:rPr lang="en-GB" dirty="0" smtClean="0"/>
              <a:t>Assignment 3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8183880" cy="4187952"/>
          </a:xfrm>
        </p:spPr>
        <p:txBody>
          <a:bodyPr>
            <a:normAutofit/>
          </a:bodyPr>
          <a:lstStyle/>
          <a:p>
            <a:r>
              <a:rPr lang="en-GB" dirty="0"/>
              <a:t>Be able to develop a strategy to maintain workflow in a chosen freelance </a:t>
            </a:r>
            <a:r>
              <a:rPr lang="en-GB" dirty="0" smtClean="0"/>
              <a:t>specialism in </a:t>
            </a:r>
            <a:r>
              <a:rPr lang="en-GB" dirty="0"/>
              <a:t>the creative media </a:t>
            </a:r>
            <a:r>
              <a:rPr lang="en-GB" dirty="0" smtClean="0"/>
              <a:t>sector (P4 M4 D4)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5891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Assignment 3 –What you need to do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8183880" cy="4187952"/>
          </a:xfrm>
        </p:spPr>
        <p:txBody>
          <a:bodyPr>
            <a:normAutofit fontScale="77500" lnSpcReduction="20000"/>
          </a:bodyPr>
          <a:lstStyle/>
          <a:p>
            <a:r>
              <a:rPr lang="en-GB" dirty="0" smtClean="0"/>
              <a:t>You will be produce a </a:t>
            </a:r>
            <a:r>
              <a:rPr lang="en-GB" dirty="0"/>
              <a:t>strategy </a:t>
            </a:r>
            <a:r>
              <a:rPr lang="en-GB" dirty="0" smtClean="0"/>
              <a:t>and materials </a:t>
            </a:r>
            <a:r>
              <a:rPr lang="en-GB" dirty="0"/>
              <a:t>for promoting </a:t>
            </a:r>
            <a:r>
              <a:rPr lang="en-GB" dirty="0" smtClean="0"/>
              <a:t>yourself as </a:t>
            </a:r>
            <a:r>
              <a:rPr lang="en-GB" dirty="0"/>
              <a:t>a freelancer.</a:t>
            </a: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In the first section ‘sources of work’ you need to fill in how each element will help you as a freelancer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The second section you need to complete some job searches for your desired specialism area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The third section you need to complete some marketing materials such as:</a:t>
            </a:r>
          </a:p>
          <a:p>
            <a:pPr lvl="2"/>
            <a:r>
              <a:rPr lang="en-GB" dirty="0" smtClean="0"/>
              <a:t>Business card</a:t>
            </a:r>
          </a:p>
          <a:p>
            <a:pPr lvl="2"/>
            <a:r>
              <a:rPr lang="en-GB" dirty="0" smtClean="0"/>
              <a:t>Website</a:t>
            </a:r>
          </a:p>
          <a:p>
            <a:pPr lvl="2"/>
            <a:r>
              <a:rPr lang="en-GB" dirty="0" smtClean="0"/>
              <a:t>CV</a:t>
            </a:r>
          </a:p>
          <a:p>
            <a:pPr marL="603504" lvl="2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9405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763528"/>
          </a:xfrm>
        </p:spPr>
        <p:txBody>
          <a:bodyPr>
            <a:normAutofit/>
          </a:bodyPr>
          <a:lstStyle/>
          <a:p>
            <a:r>
              <a:rPr lang="en-GB" dirty="0" smtClean="0"/>
              <a:t>Assessment</a:t>
            </a:r>
            <a:endParaRPr lang="en-GB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7" t="28765" r="18713" b="30647"/>
          <a:stretch/>
        </p:blipFill>
        <p:spPr bwMode="auto">
          <a:xfrm>
            <a:off x="683568" y="1412776"/>
            <a:ext cx="7745506" cy="3092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2814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Custom 1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FF8600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0</TotalTime>
  <Words>112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Aspect</vt:lpstr>
      <vt:lpstr>Unit 14: Working Freelance</vt:lpstr>
      <vt:lpstr>Assignment 3</vt:lpstr>
      <vt:lpstr>Assignment 3 –What you need to do</vt:lpstr>
      <vt:lpstr>Assessment</vt:lpstr>
    </vt:vector>
  </TitlesOfParts>
  <Company>Richard Rose Morton Academy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14: Working Freelance</dc:title>
  <dc:creator>Any Authorised User</dc:creator>
  <cp:lastModifiedBy>Any Authorised User</cp:lastModifiedBy>
  <cp:revision>7</cp:revision>
  <dcterms:created xsi:type="dcterms:W3CDTF">2012-08-28T10:43:09Z</dcterms:created>
  <dcterms:modified xsi:type="dcterms:W3CDTF">2012-08-28T11:35:23Z</dcterms:modified>
</cp:coreProperties>
</file>